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133174-B38C-402E-9297-E635D3206E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4800" b="1" dirty="0"/>
              <a:t>PROYECTO DE MOVILIDAD </a:t>
            </a:r>
            <a:br>
              <a:rPr lang="es-ES" sz="4800" b="1" dirty="0"/>
            </a:br>
            <a:r>
              <a:rPr lang="es-ES" sz="4800" b="1" dirty="0"/>
              <a:t>CREANDO CAMINOS SEGUROS </a:t>
            </a:r>
            <a:endParaRPr lang="es-CO" sz="4800" b="1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0B3FF02-A43D-4927-A821-5B67766A53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818256" cy="1885923"/>
          </a:xfrm>
        </p:spPr>
        <p:txBody>
          <a:bodyPr>
            <a:normAutofit fontScale="92500" lnSpcReduction="20000"/>
          </a:bodyPr>
          <a:lstStyle/>
          <a:p>
            <a:pPr algn="ctr"/>
            <a:endParaRPr lang="es-ES" sz="3200" dirty="0"/>
          </a:p>
          <a:p>
            <a:pPr algn="ctr"/>
            <a:r>
              <a:rPr lang="es-ES" sz="3200" dirty="0"/>
              <a:t>INSTITUCIÒN EDUCATIVA SAN BARTOLOMÈ </a:t>
            </a:r>
          </a:p>
          <a:p>
            <a:pPr algn="ctr"/>
            <a:r>
              <a:rPr lang="es-ES" sz="3200" dirty="0"/>
              <a:t>2025 </a:t>
            </a:r>
            <a:endParaRPr lang="es-CO" sz="3200" dirty="0"/>
          </a:p>
        </p:txBody>
      </p:sp>
    </p:spTree>
    <p:extLst>
      <p:ext uri="{BB962C8B-B14F-4D97-AF65-F5344CB8AC3E}">
        <p14:creationId xmlns:p14="http://schemas.microsoft.com/office/powerpoint/2010/main" val="1783771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D6B6698-F25D-4A51-9593-89A0E84CF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455" y="554182"/>
            <a:ext cx="9282545" cy="558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418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FDFEE387-193E-4551-83DC-E33AE98A7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INTEGRANTES</a:t>
            </a:r>
            <a:endParaRPr lang="es-CO" dirty="0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6BC7902B-6092-41D9-8931-F6F1945196B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71612" y="2011363"/>
            <a:ext cx="4597400" cy="3448050"/>
          </a:xfrm>
          <a:prstGeom prst="rect">
            <a:avLst/>
          </a:prstGeom>
        </p:spPr>
      </p:pic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BF8E0A25-881F-43A6-AA71-BD14793F04F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s-CO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YOANA PATRICIA CHAGUEZA</a:t>
            </a:r>
            <a:endParaRPr lang="es-C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s-CO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ROSAURA HERNANDEZ</a:t>
            </a:r>
            <a:endParaRPr lang="es-C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s-CO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IRENE LUCIA HERNANDEZ</a:t>
            </a:r>
            <a:endParaRPr lang="es-C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s-CO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FREDY GUERRERO</a:t>
            </a:r>
            <a:endParaRPr lang="es-C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s-CO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DARWIN CUARAN</a:t>
            </a:r>
            <a:endParaRPr lang="es-C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s-CO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RAMIRO HERNANDEZ</a:t>
            </a:r>
            <a:endParaRPr lang="es-C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s-CO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MIRIAM LILIAN REVELO</a:t>
            </a:r>
            <a:endParaRPr lang="es-C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s-CO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ALVARO NARVAEZ</a:t>
            </a:r>
            <a:endParaRPr lang="es-C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19033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BA8F27-64A1-47B3-8674-83A12E82B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PLANTEAMIENTO DEL PROBLEMA 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A20EC2E-C8DB-49C6-A968-D5DEEF8C2C4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just"/>
            <a:r>
              <a:rPr lang="es-CO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la institución educativa San Bartolomé hace falta un proceso de concientización con el cual se pueda mejorar las condiciones de movilidad escolar internas y externas en todas las sedes, con el propósito de garantizar el derecho a una movilidad segura y sostenible de la comunidad educativa. </a:t>
            </a:r>
            <a:endParaRPr lang="es-CO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s-CO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B13F67F7-B55D-4A0E-98E8-C2284E283D5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95852" y="2017713"/>
            <a:ext cx="3080321" cy="344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36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FBF08B-C438-4325-BBC5-E428C50AB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Objetivo general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7CF17B8-A626-4675-B997-E9F2F32AAD5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CO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Concientizar a la comunidad educativa de la institución San Bartolomé sobre la necesidad de conocer las normas de una movilidad segura.</a:t>
            </a:r>
            <a:endParaRPr lang="es-CO" sz="2400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05DF3BE-1C8D-4906-8CCA-956B1D364AF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41546" y="2017713"/>
            <a:ext cx="4588933" cy="344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632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8FFEC4-4D88-4CD5-BD25-4AC48CC3C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OBJETIVOS ESPECIFICOS 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2F5EC73-CAFB-4FF6-8283-318B674D6C0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s-CO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Conformar el comité de movilidad y riesgos año 2025</a:t>
            </a:r>
            <a:endParaRPr lang="es-C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CO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Desarrollar estrategias pedagógicas para vincular a toda la comunidad educativa en una movilidad segura.</a:t>
            </a:r>
            <a:endParaRPr lang="es-C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s-CO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Implementar acciones para el cuidado de la vida de los diferentes agentes de movilidad en la institución educativa.</a:t>
            </a:r>
            <a:endParaRPr lang="es-CO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F2DEBA54-3C53-447B-BD3F-0F98165D43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41546" y="2017713"/>
            <a:ext cx="4588933" cy="344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852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24B5F015-80AC-4C83-AE62-4422C8720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 DE ACCIÒN </a:t>
            </a:r>
            <a:endParaRPr lang="es-CO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6DBC9F9-F4A1-403A-9478-448544C14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819" y="1607128"/>
            <a:ext cx="7910946" cy="432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80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02D8D978-8FE3-4DBF-A310-D4AC2A46E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6600" dirty="0"/>
              <a:t>Gracias </a:t>
            </a:r>
            <a:endParaRPr lang="es-CO" sz="6600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9BC9B96E-513A-46ED-BA8B-BC091587ED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5200" y="1911585"/>
            <a:ext cx="5541818" cy="368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885897"/>
      </p:ext>
    </p:extLst>
  </p:cSld>
  <p:clrMapOvr>
    <a:masterClrMapping/>
  </p:clrMapOvr>
</p:sld>
</file>

<file path=ppt/theme/theme1.xml><?xml version="1.0" encoding="utf-8"?>
<a:theme xmlns:a="http://schemas.openxmlformats.org/drawingml/2006/main" name="Galería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TM10001114[[fn=Galería]]</Template>
  <TotalTime>91</TotalTime>
  <Words>157</Words>
  <Application>Microsoft Office PowerPoint</Application>
  <PresentationFormat>Panorámica</PresentationFormat>
  <Paragraphs>23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3" baseType="lpstr">
      <vt:lpstr>Arial</vt:lpstr>
      <vt:lpstr>Calibri</vt:lpstr>
      <vt:lpstr>Gill Sans MT</vt:lpstr>
      <vt:lpstr>Symbol</vt:lpstr>
      <vt:lpstr>Galería</vt:lpstr>
      <vt:lpstr>PROYECTO DE MOVILIDAD  CREANDO CAMINOS SEGUROS </vt:lpstr>
      <vt:lpstr>Presentación de PowerPoint</vt:lpstr>
      <vt:lpstr>INTEGRANTES</vt:lpstr>
      <vt:lpstr>PLANTEAMIENTO DEL PROBLEMA </vt:lpstr>
      <vt:lpstr>Objetivo general</vt:lpstr>
      <vt:lpstr>OBJETIVOS ESPECIFICOS </vt:lpstr>
      <vt:lpstr>PLAN DE ACCIÒN </vt:lpstr>
      <vt:lpstr>Gracias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PROYECTO DE MOVILIDAD </dc:title>
  <dc:creator>USER</dc:creator>
  <cp:lastModifiedBy>USER</cp:lastModifiedBy>
  <cp:revision>7</cp:revision>
  <dcterms:created xsi:type="dcterms:W3CDTF">2025-01-23T22:06:27Z</dcterms:created>
  <dcterms:modified xsi:type="dcterms:W3CDTF">2025-01-23T23:38:19Z</dcterms:modified>
</cp:coreProperties>
</file>