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0"/>
  </p:notesMasterIdLst>
  <p:sldIdLst>
    <p:sldId id="256" r:id="rId2"/>
    <p:sldId id="278" r:id="rId3"/>
    <p:sldId id="258" r:id="rId4"/>
    <p:sldId id="274" r:id="rId5"/>
    <p:sldId id="263" r:id="rId6"/>
    <p:sldId id="262" r:id="rId7"/>
    <p:sldId id="276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CF12-E6F0-42EE-BFE6-684530AA525F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C687B-E588-406F-BFAB-A42C5A69BD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45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687B-E588-406F-BFAB-A42C5A69BD8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5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35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1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16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27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0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41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5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09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34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9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51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24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90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87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84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6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213E-36EF-4A7E-9F81-82E36BBCBB48}" type="datetimeFigureOut">
              <a:rPr lang="es-ES" smtClean="0"/>
              <a:pPr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93FA-10CC-4146-AEAB-3C8794A7BE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87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977384"/>
            <a:ext cx="8208912" cy="1222375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INTEGRACIÓN DEL SENA CON LA MEDIA VOCACIONAL Y PROYECTO DE LAS TIC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3976838"/>
            <a:ext cx="4045496" cy="936104"/>
          </a:xfrm>
        </p:spPr>
        <p:txBody>
          <a:bodyPr>
            <a:noAutofit/>
          </a:bodyPr>
          <a:lstStyle/>
          <a:p>
            <a:pPr algn="r"/>
            <a:r>
              <a:rPr lang="es-E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INESAB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C5A212-1978-173A-695E-63797193B1E7}"/>
              </a:ext>
            </a:extLst>
          </p:cNvPr>
          <p:cNvSpPr txBox="1"/>
          <p:nvPr/>
        </p:nvSpPr>
        <p:spPr>
          <a:xfrm>
            <a:off x="683568" y="4937603"/>
            <a:ext cx="4579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EDWIN ARTURO LANDETA</a:t>
            </a:r>
          </a:p>
        </p:txBody>
      </p:sp>
    </p:spTree>
    <p:extLst>
      <p:ext uri="{BB962C8B-B14F-4D97-AF65-F5344CB8AC3E}">
        <p14:creationId xmlns:p14="http://schemas.microsoft.com/office/powerpoint/2010/main" val="319920687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867D11-5E8B-ABED-6B4F-20D9AB11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5351"/>
          <a:stretch/>
        </p:blipFill>
        <p:spPr>
          <a:xfrm>
            <a:off x="13110" y="-1"/>
            <a:ext cx="9130890" cy="74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607359"/>
              </p:ext>
            </p:extLst>
          </p:nvPr>
        </p:nvGraphicFramePr>
        <p:xfrm>
          <a:off x="107503" y="1271843"/>
          <a:ext cx="8928992" cy="512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Inducción de representantes del Sena con estudiantes de grado 9º.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Octubre  del 2024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Instructor Sena </a:t>
                      </a:r>
                      <a:r>
                        <a:rPr lang="es-ES" sz="2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Harol Ruiz, 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Integrantes del comité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Selección de estudiantes de grado noveno para matricularse en el SENA 2025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Octubre</a:t>
                      </a:r>
                      <a:r>
                        <a:rPr lang="es-E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Noviembre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2024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Integrantes del comité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Instructor Sena </a:t>
                      </a:r>
                      <a:r>
                        <a:rPr lang="es-ES" sz="2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Harol Ruiz </a:t>
                      </a:r>
                      <a:endParaRPr lang="es-CO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Recepción de Documentos a los estudiantes de Grado 9º.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Noviembre  del 2024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Instructor Sena </a:t>
                      </a:r>
                      <a:r>
                        <a:rPr lang="es-ES" sz="2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Harol Ruiz </a:t>
                      </a:r>
                      <a:endParaRPr lang="es-CO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14F886D-F2A6-031C-3878-81A0EA5CB0C9}"/>
              </a:ext>
            </a:extLst>
          </p:cNvPr>
          <p:cNvSpPr txBox="1"/>
          <p:nvPr/>
        </p:nvSpPr>
        <p:spPr>
          <a:xfrm>
            <a:off x="899592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TECNICO TELEINFORMATICOS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385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95051"/>
              </p:ext>
            </p:extLst>
          </p:nvPr>
        </p:nvGraphicFramePr>
        <p:xfrm>
          <a:off x="33144" y="1628800"/>
          <a:ext cx="8499296" cy="4859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ACTIVIDAD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Responsables 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Elaboración del proyecto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 Narrow" panose="020B0606020202030204" pitchFamily="34" charset="0"/>
                        </a:rPr>
                        <a:t>Comité organizador</a:t>
                      </a:r>
                      <a:endParaRPr lang="es-CO" sz="2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Matrícula de los estudiantes de grado décimo.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Instructor Sena 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Envió de listas estudiantes matriculados a la oficina de SENA Ipiales.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Instructor Sena 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Organización del horario y el sitio de trabajo.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INESAB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Instructores Sena 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726969F-0ECF-6B96-4363-5C9760A0523B}"/>
              </a:ext>
            </a:extLst>
          </p:cNvPr>
          <p:cNvSpPr txBox="1"/>
          <p:nvPr/>
        </p:nvSpPr>
        <p:spPr>
          <a:xfrm>
            <a:off x="899592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TECNICO TELEINFORMATICOS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8504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472437"/>
              </p:ext>
            </p:extLst>
          </p:nvPr>
        </p:nvGraphicFramePr>
        <p:xfrm>
          <a:off x="179512" y="1052736"/>
          <a:ext cx="8784975" cy="3675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ACTIVIDADES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FECHA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Organización de un archivo de documentos de los estudiantes participantes del convenio del Sena.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Marzo  2025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Integrantes del Comité.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horario de clases con estudiantes de decimo y once con los instructores del </a:t>
                      </a: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Sena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Marzo de 2025.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Integrantes del Comité.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5371BC0-6079-6B1C-A657-20A358E84DB0}"/>
              </a:ext>
            </a:extLst>
          </p:cNvPr>
          <p:cNvSpPr txBox="1"/>
          <p:nvPr/>
        </p:nvSpPr>
        <p:spPr>
          <a:xfrm>
            <a:off x="899592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TECNICO TELEINFORMATICOS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9147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17620"/>
              </p:ext>
            </p:extLst>
          </p:nvPr>
        </p:nvGraphicFramePr>
        <p:xfrm>
          <a:off x="107506" y="980729"/>
          <a:ext cx="9036494" cy="433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FECHA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RESPONSABLE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Realización de práctica de los estudiantes de grado 11.</a:t>
                      </a:r>
                      <a:endParaRPr lang="es-CO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Abril 2025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Instructor del Sena Grados 11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Seguimiento de los estudiantes practicantes.</a:t>
                      </a:r>
                      <a:endParaRPr lang="es-CO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Abril – diciembre 2025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Instructor del Sena grados 10, 11 y Comité. </a:t>
                      </a:r>
                      <a:endParaRPr lang="es-CO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Certificación, en ceremonia</a:t>
                      </a:r>
                      <a:r>
                        <a:rPr lang="es-ES" sz="22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graduación de la Institución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Diciembre 5 del 2025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Sena, INESAB.</a:t>
                      </a:r>
                      <a:endParaRPr lang="es-CO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1CA0743-8EEE-653D-29C4-4EFFA6E27D9B}"/>
              </a:ext>
            </a:extLst>
          </p:cNvPr>
          <p:cNvSpPr txBox="1"/>
          <p:nvPr/>
        </p:nvSpPr>
        <p:spPr>
          <a:xfrm>
            <a:off x="899592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TECNICO TELEINFORMATICOS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9147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09233"/>
              </p:ext>
            </p:extLst>
          </p:nvPr>
        </p:nvGraphicFramePr>
        <p:xfrm>
          <a:off x="89756" y="1603844"/>
          <a:ext cx="8964488" cy="365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ACTIVIDAD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 Narrow" panose="020B0606020202030204" pitchFamily="34" charset="0"/>
                        </a:rPr>
                        <a:t>FINANCIACION</a:t>
                      </a:r>
                      <a:endParaRPr lang="es-CO" sz="2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Elaboración de guías de trabajo y prácticas.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 Narrow" panose="020B0606020202030204" pitchFamily="34" charset="0"/>
                        </a:rPr>
                        <a:t>Instructor </a:t>
                      </a:r>
                      <a:endParaRPr lang="es-CO" sz="2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Elaboración de bitácoras de trabajo.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Grados 10 y 11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 Narrow" panose="020B0606020202030204" pitchFamily="34" charset="0"/>
                        </a:rPr>
                        <a:t>Certificación a estudiantes que cumplen los requisitos establecidos por el Sena.</a:t>
                      </a:r>
                      <a:endParaRPr lang="es-CO" sz="2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Instructor Sena con estudiantes de grado 11</a:t>
                      </a:r>
                      <a:endParaRPr lang="es-CO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81BFB87-F38F-76B7-82A7-8866E12C49E3}"/>
              </a:ext>
            </a:extLst>
          </p:cNvPr>
          <p:cNvSpPr txBox="1"/>
          <p:nvPr/>
        </p:nvSpPr>
        <p:spPr>
          <a:xfrm>
            <a:off x="935596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TECNICO TELEINFORMATICOS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9637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E5A265-E7B6-B530-EC4B-9BD6D83C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2BE512-F183-1CEC-BB92-C896389595AD}"/>
              </a:ext>
            </a:extLst>
          </p:cNvPr>
          <p:cNvSpPr txBox="1"/>
          <p:nvPr/>
        </p:nvSpPr>
        <p:spPr>
          <a:xfrm>
            <a:off x="971600" y="4509120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7554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5731</TotalTime>
  <Words>288</Words>
  <Application>Microsoft Office PowerPoint</Application>
  <PresentationFormat>Presentación en pantalla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Century Gothic</vt:lpstr>
      <vt:lpstr>Estela de condensación</vt:lpstr>
      <vt:lpstr>PROYECTO DE INTEGRACIÓN DEL SENA CON LA MEDIA VOCACIONAL Y PROYECTO DE LAS TIC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INTEGRACIÓN DEL SENA CON LA MEDIA VOCACIONAL</dc:title>
  <dc:creator>EDUARDO</dc:creator>
  <cp:lastModifiedBy>Edwin</cp:lastModifiedBy>
  <cp:revision>45</cp:revision>
  <dcterms:created xsi:type="dcterms:W3CDTF">2014-01-22T01:57:56Z</dcterms:created>
  <dcterms:modified xsi:type="dcterms:W3CDTF">2025-01-24T14:04:12Z</dcterms:modified>
</cp:coreProperties>
</file>