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2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BC3060CB-4E47-4F39-9EE9-12ADCA9B3624}">
          <p14:sldIdLst/>
        </p14:section>
        <p14:section name="Sección sin título" id="{0B95CF79-222C-4E7D-8E84-211E184F4771}">
          <p14:sldIdLst>
            <p14:sldId id="258"/>
            <p14:sldId id="262"/>
          </p14:sldIdLst>
        </p14:section>
        <p14:section name="Sección sin título" id="{1513FB74-84C3-4BA0-AB56-147FCDA1561C}">
          <p14:sldIdLst>
            <p14:sldId id="259"/>
            <p14:sldId id="260"/>
            <p14:sldId id="261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B8D1EE-4189-4303-BBE1-238120688318}" v="188" dt="2025-01-24T01:54:54.8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o Muñoz" userId="8a3b2c7211533a7c" providerId="LiveId" clId="{D6B8D1EE-4189-4303-BBE1-238120688318}"/>
    <pc:docChg chg="undo custSel addSld modSld modSection">
      <pc:chgData name="Mario Muñoz" userId="8a3b2c7211533a7c" providerId="LiveId" clId="{D6B8D1EE-4189-4303-BBE1-238120688318}" dt="2025-01-24T01:54:54.891" v="257" actId="20577"/>
      <pc:docMkLst>
        <pc:docMk/>
      </pc:docMkLst>
      <pc:sldChg chg="addSp delSp modSp mod setBg addAnim delAnim delDesignElem">
        <pc:chgData name="Mario Muñoz" userId="8a3b2c7211533a7c" providerId="LiveId" clId="{D6B8D1EE-4189-4303-BBE1-238120688318}" dt="2025-01-24T01:54:54.891" v="257" actId="20577"/>
        <pc:sldMkLst>
          <pc:docMk/>
          <pc:sldMk cId="3584513225" sldId="258"/>
        </pc:sldMkLst>
        <pc:spChg chg="mod">
          <ac:chgData name="Mario Muñoz" userId="8a3b2c7211533a7c" providerId="LiveId" clId="{D6B8D1EE-4189-4303-BBE1-238120688318}" dt="2025-01-24T01:53:13.714" v="146" actId="1076"/>
          <ac:spMkLst>
            <pc:docMk/>
            <pc:sldMk cId="3584513225" sldId="258"/>
            <ac:spMk id="2" creationId="{44F0278F-C548-F5D3-089B-3978F873E0EA}"/>
          </ac:spMkLst>
        </pc:spChg>
        <pc:spChg chg="mod">
          <ac:chgData name="Mario Muñoz" userId="8a3b2c7211533a7c" providerId="LiveId" clId="{D6B8D1EE-4189-4303-BBE1-238120688318}" dt="2025-01-24T01:54:54.891" v="257" actId="20577"/>
          <ac:spMkLst>
            <pc:docMk/>
            <pc:sldMk cId="3584513225" sldId="258"/>
            <ac:spMk id="3" creationId="{1F83D626-623E-0E97-6547-1C8FCAC330C6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5" creationId="{577D6B2E-37A3-429E-A37C-F30ED6487282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6" creationId="{5CEAD642-85CF-4750-8432-7C80C901F001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7" creationId="{FA33EEAE-15D5-4119-8C1E-89D943F911EF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8" creationId="{6F5A5072-7B47-4D32-B52A-4EBBF590B8A5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9" creationId="{730D8B3B-9B80-4025-B934-26DC7D7CD231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10" creationId="{9715DAF0-AE1B-46C9-8A6B-DB2AA05AB91D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11" creationId="{1064D5D5-227B-4F66-9AEA-46F570E793BD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12" creationId="{6016219D-510E-4184-9090-6D5578A87BD1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13" creationId="{646B67A4-D328-4747-A82B-65E84FA46368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14" creationId="{AFF4A713-7B75-4B21-90D7-5AB19547C728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15" creationId="{B5A1B09C-1565-46F8-B70F-621C5EB48A09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16" creationId="{DC631C0B-6DA6-4E57-8231-CE32B3434A7E}"/>
          </ac:spMkLst>
        </pc:spChg>
        <pc:spChg chg="add">
          <ac:chgData name="Mario Muñoz" userId="8a3b2c7211533a7c" providerId="LiveId" clId="{D6B8D1EE-4189-4303-BBE1-238120688318}" dt="2025-01-24T01:03:18.835" v="25" actId="26606"/>
          <ac:spMkLst>
            <pc:docMk/>
            <pc:sldMk cId="3584513225" sldId="258"/>
            <ac:spMk id="17" creationId="{8C516CC8-80AC-446C-A56E-9F54B7210402}"/>
          </ac:spMkLst>
        </pc:spChg>
        <pc:spChg chg="add del">
          <ac:chgData name="Mario Muñoz" userId="8a3b2c7211533a7c" providerId="LiveId" clId="{D6B8D1EE-4189-4303-BBE1-238120688318}" dt="2025-01-24T01:00:03.618" v="7" actId="26606"/>
          <ac:spMkLst>
            <pc:docMk/>
            <pc:sldMk cId="3584513225" sldId="258"/>
            <ac:spMk id="18" creationId="{C29501E6-A978-4A61-9689-9085AF97A53A}"/>
          </ac:spMkLst>
        </pc:spChg>
        <pc:spChg chg="add del">
          <ac:chgData name="Mario Muñoz" userId="8a3b2c7211533a7c" providerId="LiveId" clId="{D6B8D1EE-4189-4303-BBE1-238120688318}" dt="2025-01-24T01:00:14.487" v="9" actId="26606"/>
          <ac:spMkLst>
            <pc:docMk/>
            <pc:sldMk cId="3584513225" sldId="258"/>
            <ac:spMk id="20" creationId="{934F1179-B481-4F9E-BCA3-AFB972070F83}"/>
          </ac:spMkLst>
        </pc:spChg>
        <pc:spChg chg="add del">
          <ac:chgData name="Mario Muñoz" userId="8a3b2c7211533a7c" providerId="LiveId" clId="{D6B8D1EE-4189-4303-BBE1-238120688318}" dt="2025-01-24T01:00:14.487" v="9" actId="26606"/>
          <ac:spMkLst>
            <pc:docMk/>
            <pc:sldMk cId="3584513225" sldId="258"/>
            <ac:spMk id="21" creationId="{827DC2C4-B485-428A-BF4A-472D2967F47F}"/>
          </ac:spMkLst>
        </pc:spChg>
        <pc:spChg chg="add del">
          <ac:chgData name="Mario Muñoz" userId="8a3b2c7211533a7c" providerId="LiveId" clId="{D6B8D1EE-4189-4303-BBE1-238120688318}" dt="2025-01-24T01:00:14.487" v="9" actId="26606"/>
          <ac:spMkLst>
            <pc:docMk/>
            <pc:sldMk cId="3584513225" sldId="258"/>
            <ac:spMk id="22" creationId="{EE04B5EB-F158-4507-90DD-BD23620C7CC9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4" creationId="{0E30439A-8A5B-46EC-8283-9B6B031D40D0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5" creationId="{5CEAD642-85CF-4750-8432-7C80C901F001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6" creationId="{FA33EEAE-15D5-4119-8C1E-89D943F911EF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7" creationId="{730D8B3B-9B80-4025-B934-26DC7D7CD231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8" creationId="{B5A1B09C-1565-46F8-B70F-621C5EB48A09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29" creationId="{8C516CC8-80AC-446C-A56E-9F54B7210402}"/>
          </ac:spMkLst>
        </pc:spChg>
        <pc:spChg chg="add del">
          <ac:chgData name="Mario Muñoz" userId="8a3b2c7211533a7c" providerId="LiveId" clId="{D6B8D1EE-4189-4303-BBE1-238120688318}" dt="2025-01-24T01:02:41.464" v="23"/>
          <ac:spMkLst>
            <pc:docMk/>
            <pc:sldMk cId="3584513225" sldId="258"/>
            <ac:spMk id="30" creationId="{53947E58-F088-49F1-A3D1-DEA690192E84}"/>
          </ac:spMkLst>
        </pc:spChg>
      </pc:sldChg>
      <pc:sldChg chg="addSp modSp mod setBg addAnim">
        <pc:chgData name="Mario Muñoz" userId="8a3b2c7211533a7c" providerId="LiveId" clId="{D6B8D1EE-4189-4303-BBE1-238120688318}" dt="2025-01-24T01:49:40.076" v="103" actId="313"/>
        <pc:sldMkLst>
          <pc:docMk/>
          <pc:sldMk cId="1541589717" sldId="259"/>
        </pc:sldMkLst>
        <pc:spChg chg="mod">
          <ac:chgData name="Mario Muñoz" userId="8a3b2c7211533a7c" providerId="LiveId" clId="{D6B8D1EE-4189-4303-BBE1-238120688318}" dt="2025-01-24T01:48:27.093" v="71" actId="113"/>
          <ac:spMkLst>
            <pc:docMk/>
            <pc:sldMk cId="1541589717" sldId="259"/>
            <ac:spMk id="2" creationId="{8C7D2BFF-6F12-57A8-3C23-54793F894187}"/>
          </ac:spMkLst>
        </pc:spChg>
        <pc:spChg chg="mod">
          <ac:chgData name="Mario Muñoz" userId="8a3b2c7211533a7c" providerId="LiveId" clId="{D6B8D1EE-4189-4303-BBE1-238120688318}" dt="2025-01-24T01:49:40.076" v="103" actId="313"/>
          <ac:spMkLst>
            <pc:docMk/>
            <pc:sldMk cId="1541589717" sldId="259"/>
            <ac:spMk id="3" creationId="{7332323C-3247-6D0F-603C-33BB9B25AFEB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8" creationId="{577D6B2E-37A3-429E-A37C-F30ED6487282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10" creationId="{5CEAD642-85CF-4750-8432-7C80C901F001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12" creationId="{FA33EEAE-15D5-4119-8C1E-89D943F911EF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14" creationId="{730D8B3B-9B80-4025-B934-26DC7D7CD231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16" creationId="{1064D5D5-227B-4F66-9AEA-46F570E793BD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18" creationId="{646B67A4-D328-4747-A82B-65E84FA46368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20" creationId="{B5A1B09C-1565-46F8-B70F-621C5EB48A09}"/>
          </ac:spMkLst>
        </pc:spChg>
        <pc:spChg chg="add">
          <ac:chgData name="Mario Muñoz" userId="8a3b2c7211533a7c" providerId="LiveId" clId="{D6B8D1EE-4189-4303-BBE1-238120688318}" dt="2025-01-24T01:03:54.726" v="26" actId="26606"/>
          <ac:spMkLst>
            <pc:docMk/>
            <pc:sldMk cId="1541589717" sldId="259"/>
            <ac:spMk id="22" creationId="{8C516CC8-80AC-446C-A56E-9F54B7210402}"/>
          </ac:spMkLst>
        </pc:spChg>
      </pc:sldChg>
      <pc:sldChg chg="addSp modSp mod setBg">
        <pc:chgData name="Mario Muñoz" userId="8a3b2c7211533a7c" providerId="LiveId" clId="{D6B8D1EE-4189-4303-BBE1-238120688318}" dt="2025-01-24T01:47:28.832" v="65" actId="113"/>
        <pc:sldMkLst>
          <pc:docMk/>
          <pc:sldMk cId="3610672388" sldId="260"/>
        </pc:sldMkLst>
        <pc:spChg chg="mod">
          <ac:chgData name="Mario Muñoz" userId="8a3b2c7211533a7c" providerId="LiveId" clId="{D6B8D1EE-4189-4303-BBE1-238120688318}" dt="2025-01-24T01:47:28.832" v="65" actId="113"/>
          <ac:spMkLst>
            <pc:docMk/>
            <pc:sldMk cId="3610672388" sldId="260"/>
            <ac:spMk id="2" creationId="{2DB61EBD-7632-32F3-E06E-554445205DD6}"/>
          </ac:spMkLst>
        </pc:spChg>
        <pc:spChg chg="mod">
          <ac:chgData name="Mario Muñoz" userId="8a3b2c7211533a7c" providerId="LiveId" clId="{D6B8D1EE-4189-4303-BBE1-238120688318}" dt="2025-01-24T01:47:03.243" v="61" actId="255"/>
          <ac:spMkLst>
            <pc:docMk/>
            <pc:sldMk cId="3610672388" sldId="260"/>
            <ac:spMk id="3" creationId="{4E200C83-5C81-6FF6-95A0-FCDF22329537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8" creationId="{577D6B2E-37A3-429E-A37C-F30ED6487282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10" creationId="{5CEAD642-85CF-4750-8432-7C80C901F001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12" creationId="{FA33EEAE-15D5-4119-8C1E-89D943F911EF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14" creationId="{730D8B3B-9B80-4025-B934-26DC7D7CD231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16" creationId="{1064D5D5-227B-4F66-9AEA-46F570E793BD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18" creationId="{646B67A4-D328-4747-A82B-65E84FA46368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20" creationId="{B5A1B09C-1565-46F8-B70F-621C5EB48A09}"/>
          </ac:spMkLst>
        </pc:spChg>
        <pc:spChg chg="add">
          <ac:chgData name="Mario Muñoz" userId="8a3b2c7211533a7c" providerId="LiveId" clId="{D6B8D1EE-4189-4303-BBE1-238120688318}" dt="2025-01-24T01:04:06.297" v="29" actId="26606"/>
          <ac:spMkLst>
            <pc:docMk/>
            <pc:sldMk cId="3610672388" sldId="260"/>
            <ac:spMk id="22" creationId="{8C516CC8-80AC-446C-A56E-9F54B7210402}"/>
          </ac:spMkLst>
        </pc:spChg>
      </pc:sldChg>
      <pc:sldChg chg="addSp delSp modSp mod setBg">
        <pc:chgData name="Mario Muñoz" userId="8a3b2c7211533a7c" providerId="LiveId" clId="{D6B8D1EE-4189-4303-BBE1-238120688318}" dt="2025-01-24T01:04:50.079" v="34" actId="26606"/>
        <pc:sldMkLst>
          <pc:docMk/>
          <pc:sldMk cId="856834450" sldId="261"/>
        </pc:sldMkLst>
        <pc:spChg chg="mo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2" creationId="{11D61076-FC04-0C09-2E3A-C565584AB296}"/>
          </ac:spMkLst>
        </pc:spChg>
        <pc:spChg chg="mo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3" creationId="{8D20CA1E-979B-467F-263D-B8C55F84C080}"/>
          </ac:spMkLst>
        </pc:spChg>
        <pc:spChg chg="add del">
          <ac:chgData name="Mario Muñoz" userId="8a3b2c7211533a7c" providerId="LiveId" clId="{D6B8D1EE-4189-4303-BBE1-238120688318}" dt="2025-01-24T01:04:34.169" v="31" actId="26606"/>
          <ac:spMkLst>
            <pc:docMk/>
            <pc:sldMk cId="856834450" sldId="261"/>
            <ac:spMk id="9" creationId="{A8384FB5-9ADC-4DDC-881B-597D56F5B15D}"/>
          </ac:spMkLst>
        </pc:spChg>
        <pc:spChg chg="add del">
          <ac:chgData name="Mario Muñoz" userId="8a3b2c7211533a7c" providerId="LiveId" clId="{D6B8D1EE-4189-4303-BBE1-238120688318}" dt="2025-01-24T01:04:34.169" v="31" actId="26606"/>
          <ac:spMkLst>
            <pc:docMk/>
            <pc:sldMk cId="856834450" sldId="261"/>
            <ac:spMk id="11" creationId="{1199E1B1-A8C0-4FE8-A5A8-1CB41D69F857}"/>
          </ac:spMkLst>
        </pc:spChg>
        <pc:spChg chg="add del">
          <ac:chgData name="Mario Muñoz" userId="8a3b2c7211533a7c" providerId="LiveId" clId="{D6B8D1EE-4189-4303-BBE1-238120688318}" dt="2025-01-24T01:04:34.169" v="31" actId="26606"/>
          <ac:spMkLst>
            <pc:docMk/>
            <pc:sldMk cId="856834450" sldId="261"/>
            <ac:spMk id="13" creationId="{84A8DE83-DE75-4B41-9DB4-A7EC0B0DEC0B}"/>
          </ac:spMkLst>
        </pc:spChg>
        <pc:spChg chg="add del">
          <ac:chgData name="Mario Muñoz" userId="8a3b2c7211533a7c" providerId="LiveId" clId="{D6B8D1EE-4189-4303-BBE1-238120688318}" dt="2025-01-24T01:04:34.169" v="31" actId="26606"/>
          <ac:spMkLst>
            <pc:docMk/>
            <pc:sldMk cId="856834450" sldId="261"/>
            <ac:spMk id="15" creationId="{A7009A0A-BEF5-4EAC-AF15-E4F9F002E239}"/>
          </ac:spMkLst>
        </pc:spChg>
        <pc:spChg chg="add del">
          <ac:chgData name="Mario Muñoz" userId="8a3b2c7211533a7c" providerId="LiveId" clId="{D6B8D1EE-4189-4303-BBE1-238120688318}" dt="2025-01-24T01:04:50" v="33" actId="26606"/>
          <ac:spMkLst>
            <pc:docMk/>
            <pc:sldMk cId="856834450" sldId="261"/>
            <ac:spMk id="20" creationId="{94714483-7072-431F-9DBE-87F44E4D44BC}"/>
          </ac:spMkLst>
        </pc:spChg>
        <pc:spChg chg="add del">
          <ac:chgData name="Mario Muñoz" userId="8a3b2c7211533a7c" providerId="LiveId" clId="{D6B8D1EE-4189-4303-BBE1-238120688318}" dt="2025-01-24T01:04:50" v="33" actId="26606"/>
          <ac:spMkLst>
            <pc:docMk/>
            <pc:sldMk cId="856834450" sldId="261"/>
            <ac:spMk id="21" creationId="{E2683E3F-F855-4549-84F8-42064EC0F247}"/>
          </ac:spMkLst>
        </pc:spChg>
        <pc:spChg chg="add del">
          <ac:chgData name="Mario Muñoz" userId="8a3b2c7211533a7c" providerId="LiveId" clId="{D6B8D1EE-4189-4303-BBE1-238120688318}" dt="2025-01-24T01:04:50" v="33" actId="26606"/>
          <ac:spMkLst>
            <pc:docMk/>
            <pc:sldMk cId="856834450" sldId="261"/>
            <ac:spMk id="22" creationId="{495892E1-F4A5-4991-AC52-4F417B14A2A2}"/>
          </ac:spMkLst>
        </pc:spChg>
        <pc:spChg chg="add del">
          <ac:chgData name="Mario Muñoz" userId="8a3b2c7211533a7c" providerId="LiveId" clId="{D6B8D1EE-4189-4303-BBE1-238120688318}" dt="2025-01-24T01:04:50" v="33" actId="26606"/>
          <ac:spMkLst>
            <pc:docMk/>
            <pc:sldMk cId="856834450" sldId="261"/>
            <ac:spMk id="29" creationId="{832F3179-0CD5-40C8-9939-D8355006F7BA}"/>
          </ac:spMkLst>
        </pc:spChg>
        <pc:spChg chg="ad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37" creationId="{A8384FB5-9ADC-4DDC-881B-597D56F5B15D}"/>
          </ac:spMkLst>
        </pc:spChg>
        <pc:spChg chg="ad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38" creationId="{1199E1B1-A8C0-4FE8-A5A8-1CB41D69F857}"/>
          </ac:spMkLst>
        </pc:spChg>
        <pc:spChg chg="ad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39" creationId="{84A8DE83-DE75-4B41-9DB4-A7EC0B0DEC0B}"/>
          </ac:spMkLst>
        </pc:spChg>
        <pc:spChg chg="add">
          <ac:chgData name="Mario Muñoz" userId="8a3b2c7211533a7c" providerId="LiveId" clId="{D6B8D1EE-4189-4303-BBE1-238120688318}" dt="2025-01-24T01:04:50.079" v="34" actId="26606"/>
          <ac:spMkLst>
            <pc:docMk/>
            <pc:sldMk cId="856834450" sldId="261"/>
            <ac:spMk id="40" creationId="{A7009A0A-BEF5-4EAC-AF15-E4F9F002E239}"/>
          </ac:spMkLst>
        </pc:spChg>
        <pc:grpChg chg="add del">
          <ac:chgData name="Mario Muñoz" userId="8a3b2c7211533a7c" providerId="LiveId" clId="{D6B8D1EE-4189-4303-BBE1-238120688318}" dt="2025-01-24T01:04:50" v="33" actId="26606"/>
          <ac:grpSpMkLst>
            <pc:docMk/>
            <pc:sldMk cId="856834450" sldId="261"/>
            <ac:grpSpMk id="23" creationId="{8FC90B1E-0223-4440-AF22-8F32F6F0C7D2}"/>
          </ac:grpSpMkLst>
        </pc:grpChg>
        <pc:grpChg chg="add del">
          <ac:chgData name="Mario Muñoz" userId="8a3b2c7211533a7c" providerId="LiveId" clId="{D6B8D1EE-4189-4303-BBE1-238120688318}" dt="2025-01-24T01:04:50" v="33" actId="26606"/>
          <ac:grpSpMkLst>
            <pc:docMk/>
            <pc:sldMk cId="856834450" sldId="261"/>
            <ac:grpSpMk id="28" creationId="{ACF597F8-76AA-44FA-8E6A-06223B66C0DD}"/>
          </ac:grpSpMkLst>
        </pc:grpChg>
        <pc:grpChg chg="add del">
          <ac:chgData name="Mario Muñoz" userId="8a3b2c7211533a7c" providerId="LiveId" clId="{D6B8D1EE-4189-4303-BBE1-238120688318}" dt="2025-01-24T01:04:50" v="33" actId="26606"/>
          <ac:grpSpMkLst>
            <pc:docMk/>
            <pc:sldMk cId="856834450" sldId="261"/>
            <ac:grpSpMk id="31" creationId="{11CE155D-684B-4F5E-B835-C52765E310E7}"/>
          </ac:grpSpMkLst>
        </pc:grpChg>
        <pc:graphicFrameChg chg="mod modGraphic">
          <ac:chgData name="Mario Muñoz" userId="8a3b2c7211533a7c" providerId="LiveId" clId="{D6B8D1EE-4189-4303-BBE1-238120688318}" dt="2025-01-24T01:04:50.079" v="34" actId="26606"/>
          <ac:graphicFrameMkLst>
            <pc:docMk/>
            <pc:sldMk cId="856834450" sldId="261"/>
            <ac:graphicFrameMk id="4" creationId="{ADE4B64D-89A5-6DAB-35D7-F1C608336F9E}"/>
          </ac:graphicFrameMkLst>
        </pc:graphicFrameChg>
      </pc:sldChg>
      <pc:sldChg chg="addSp modSp new mod setBg">
        <pc:chgData name="Mario Muñoz" userId="8a3b2c7211533a7c" providerId="LiveId" clId="{D6B8D1EE-4189-4303-BBE1-238120688318}" dt="2025-01-24T01:48:06.585" v="69" actId="113"/>
        <pc:sldMkLst>
          <pc:docMk/>
          <pc:sldMk cId="2107583361" sldId="262"/>
        </pc:sldMkLst>
        <pc:spChg chg="mod">
          <ac:chgData name="Mario Muñoz" userId="8a3b2c7211533a7c" providerId="LiveId" clId="{D6B8D1EE-4189-4303-BBE1-238120688318}" dt="2025-01-24T01:48:06.585" v="69" actId="113"/>
          <ac:spMkLst>
            <pc:docMk/>
            <pc:sldMk cId="2107583361" sldId="262"/>
            <ac:spMk id="2" creationId="{AE0D8099-5FA2-DFA0-1007-094DC7957FF0}"/>
          </ac:spMkLst>
        </pc:spChg>
        <pc:spChg chg="mod">
          <ac:chgData name="Mario Muñoz" userId="8a3b2c7211533a7c" providerId="LiveId" clId="{D6B8D1EE-4189-4303-BBE1-238120688318}" dt="2025-01-24T01:48:00.759" v="68" actId="123"/>
          <ac:spMkLst>
            <pc:docMk/>
            <pc:sldMk cId="2107583361" sldId="262"/>
            <ac:spMk id="3" creationId="{80731811-8516-F6EF-6BAD-EEBF4B51A828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8" creationId="{577D6B2E-37A3-429E-A37C-F30ED6487282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10" creationId="{5CEAD642-85CF-4750-8432-7C80C901F001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12" creationId="{FA33EEAE-15D5-4119-8C1E-89D943F911EF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14" creationId="{730D8B3B-9B80-4025-B934-26DC7D7CD231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16" creationId="{1064D5D5-227B-4F66-9AEA-46F570E793BD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18" creationId="{646B67A4-D328-4747-A82B-65E84FA46368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20" creationId="{B5A1B09C-1565-46F8-B70F-621C5EB48A09}"/>
          </ac:spMkLst>
        </pc:spChg>
        <pc:spChg chg="add">
          <ac:chgData name="Mario Muñoz" userId="8a3b2c7211533a7c" providerId="LiveId" clId="{D6B8D1EE-4189-4303-BBE1-238120688318}" dt="2025-01-24T01:05:26.660" v="36" actId="26606"/>
          <ac:spMkLst>
            <pc:docMk/>
            <pc:sldMk cId="2107583361" sldId="262"/>
            <ac:spMk id="22" creationId="{8C516CC8-80AC-446C-A56E-9F54B72104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E8438F-5315-4644-418B-BB0297573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541FDB-E9ED-6C3A-4F41-8413A18AC3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6B9F7FF-EDCA-17EE-FD23-E0760A001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5BF1A5-F0E2-AA8C-8B83-0A3CE4D8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F88EDB-327E-101D-C846-78569B12C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1846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83E9D9-0D29-AC9C-C664-3A8F1CAC4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A4DA8F6-3579-E626-390E-397F418B6D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BCF5D7F-8864-A39D-E7CB-EC4D9AAA2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23F2DA-959E-B638-C50C-67EB85D2A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D4D0BF-5E33-FF4F-6CCC-D295580CA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7141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9FFE8ED-5399-6808-808E-885153220F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6C6A104-1552-FEB8-8C53-0A4E0B9359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CEA2AA-DDA0-755E-1ACA-CDC91E876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604F21-3C11-6C18-0F47-71E5F2800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37D125-C572-4B5B-C1FF-99A892625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44101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3C0A9B-A753-CD64-897D-806415CEB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795E68-3D7E-E837-2A4A-15BB8CD2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CF6236-3C4E-E8B4-1A65-2A6A7FF87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E7502C-FA36-D8F5-9359-5E8A269EA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9588F44-9C5C-0848-C14E-5144D541C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8009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FAA7B8-3F70-DCD6-E2F6-2038A1598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A520F2-0133-3B48-B422-17C4A6B52D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2279E46-F177-2DCB-E963-9AD88EDC6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97C5DE-C3B6-1262-94FB-7AD40EB6C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9232FF-AD56-CD05-6B61-D63413043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72842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8F6FBD-FC92-5DBE-C951-B701B6B2F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E663C8-FFB0-0446-4DC3-FF5B50056F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4E5F26D-C7FF-45D1-1174-193255305E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35385E9-87EB-99BE-876E-DBA63DEE8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F22933-DD00-FF27-BA12-ED85E4094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E3B2F14-FF6C-EC38-DB32-6F9D58691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7543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F21B59-56AD-BB9A-1F8D-B5014FB0F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9AB837F-C5C7-2387-7858-426724CC0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693989D-32AF-9A21-36C8-756E9A0BCC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4F0C3E2-142A-EB14-BFFF-BCEACD74C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62F8233-8526-9961-9C17-8386C5F52E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EB99F90-3943-8CDB-4519-0A873263E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7E9BE84-5DCA-2ECF-CBA9-49A884DFB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1D4AC99A-66A0-003B-D3C9-0D4A59B97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4993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F2D0E2-B12D-149E-1DF0-DB477C44D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64BCE14-46BC-36C1-9FF1-0A5FC8B28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5527414-268A-B7F0-9AE0-69DF5EB626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00932D7-D385-6B5A-111C-F4CA06048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9848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5BCB53C-0E42-94F1-CDB4-0A172DF46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427BE45F-288F-B179-FD26-44FB81B8B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8DFA16D-79A4-37C2-88EA-929771FAE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8963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089807-88D0-EFF2-4F19-8594CA79E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FE09C3-DA87-B974-B51C-AD6DC4BF6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AB1E4E4-8EC2-1195-8632-F1E54F7ED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433EB4B-D712-C9F6-358D-F8A44BF6C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0C8781-5640-433E-10EB-7C71996BF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007756C-CF3A-5D35-BC30-CCD066113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87921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F97F0F-214C-6604-409F-DFB1FD6F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BC6B857-2F8D-F67F-5506-845D19D6681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535A03F-3A5F-25E2-D9BE-AE3EE2A2C5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8B1267-4DF5-CF0E-970E-747A618E3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6CE9C93-C6F9-C729-F980-8DF6A18AE8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58C1CF-066B-2EE7-E794-A028BE15B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969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1A0A4CF-EFF1-0E42-0779-FA5198D64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2CE3BD2-B05E-23EF-5BDC-64E29D8207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DB8E97-0DA8-AEAE-E701-40183915BD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BCE902-2353-4E5C-9FD9-8ED2BF28A8E9}" type="datetimeFigureOut">
              <a:rPr lang="es-CO" smtClean="0"/>
              <a:t>24/01/2025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B717E5-7F08-172F-D24D-38FE326D5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DB30EA-65A1-4629-CE35-B61FA8460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49919D-A14F-4825-B31F-854A10916E9E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21845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4F0278F-C548-F5D3-089B-3978F873E0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7417" y="647334"/>
            <a:ext cx="10741352" cy="1242204"/>
          </a:xfrm>
        </p:spPr>
        <p:txBody>
          <a:bodyPr>
            <a:normAutofit fontScale="90000"/>
          </a:bodyPr>
          <a:lstStyle/>
          <a:p>
            <a:pPr algn="l"/>
            <a:r>
              <a:rPr lang="es-CO" sz="4800" dirty="0">
                <a:solidFill>
                  <a:srgbClr val="FFFFFF"/>
                </a:solidFill>
              </a:rPr>
              <a:t>INSTITUCION EDUCATIVA SAN BARTOLOME</a:t>
            </a:r>
          </a:p>
        </p:txBody>
      </p:sp>
      <p:sp>
        <p:nvSpPr>
          <p:cNvPr id="17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F83D626-623E-0E97-6547-1C8FCAC33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7358" y="2340246"/>
            <a:ext cx="9516867" cy="403326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s-CO" sz="2800" dirty="0">
                <a:solidFill>
                  <a:srgbClr val="FFFFFF"/>
                </a:solidFill>
              </a:rPr>
              <a:t>                      PROYECTO SERVICIO SOCIAL OBLIGATORIO AÑO 2025</a:t>
            </a:r>
          </a:p>
          <a:p>
            <a:pPr algn="l"/>
            <a:endParaRPr lang="es-CO" sz="2800" dirty="0">
              <a:solidFill>
                <a:srgbClr val="FFFFFF"/>
              </a:solidFill>
            </a:endParaRPr>
          </a:p>
          <a:p>
            <a:pPr algn="l"/>
            <a:endParaRPr lang="es-CO" sz="2800" dirty="0">
              <a:solidFill>
                <a:srgbClr val="FFFFFF"/>
              </a:solidFill>
            </a:endParaRPr>
          </a:p>
          <a:p>
            <a:pPr algn="l"/>
            <a:endParaRPr lang="es-CO" sz="2800" dirty="0">
              <a:solidFill>
                <a:srgbClr val="FFFFFF"/>
              </a:solidFill>
            </a:endParaRPr>
          </a:p>
          <a:p>
            <a:pPr algn="l"/>
            <a:r>
              <a:rPr lang="es-CO" sz="2800" dirty="0">
                <a:solidFill>
                  <a:srgbClr val="FFFFFF"/>
                </a:solidFill>
              </a:rPr>
              <a:t>INTEGRANTES:</a:t>
            </a:r>
          </a:p>
          <a:p>
            <a:pPr algn="l"/>
            <a:r>
              <a:rPr lang="es-CO" sz="2800" dirty="0">
                <a:solidFill>
                  <a:srgbClr val="FFFFFF"/>
                </a:solidFill>
              </a:rPr>
              <a:t>LEONARDO GUEVARA</a:t>
            </a:r>
          </a:p>
          <a:p>
            <a:pPr algn="l"/>
            <a:r>
              <a:rPr lang="es-CO" sz="2800" dirty="0">
                <a:solidFill>
                  <a:srgbClr val="FFFFFF"/>
                </a:solidFill>
              </a:rPr>
              <a:t>MARIO MUÑOZ</a:t>
            </a:r>
          </a:p>
          <a:p>
            <a:pPr algn="l"/>
            <a:endParaRPr lang="es-CO" sz="2800" dirty="0">
              <a:solidFill>
                <a:srgbClr val="FFFFFF"/>
              </a:solidFill>
            </a:endParaRPr>
          </a:p>
          <a:p>
            <a:pPr algn="l"/>
            <a:r>
              <a:rPr lang="es-CO" sz="2800" dirty="0">
                <a:solidFill>
                  <a:srgbClr val="FFFFFF"/>
                </a:solidFill>
              </a:rPr>
              <a:t>                                                                               </a:t>
            </a:r>
          </a:p>
          <a:p>
            <a:pPr algn="l"/>
            <a:endParaRPr lang="es-CO" sz="2800" dirty="0">
              <a:solidFill>
                <a:srgbClr val="FFFFFF"/>
              </a:solidFill>
            </a:endParaRPr>
          </a:p>
          <a:p>
            <a:pPr algn="l"/>
            <a:endParaRPr lang="es-CO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51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E0D8099-5FA2-DFA0-1007-094DC7957F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76181" y="818985"/>
            <a:ext cx="5003321" cy="1901902"/>
          </a:xfrm>
        </p:spPr>
        <p:txBody>
          <a:bodyPr>
            <a:normAutofit/>
          </a:bodyPr>
          <a:lstStyle/>
          <a:p>
            <a:pPr algn="l"/>
            <a:r>
              <a:rPr lang="es-MX" sz="4800" b="1" dirty="0">
                <a:solidFill>
                  <a:srgbClr val="FFFFFF"/>
                </a:solidFill>
              </a:rPr>
              <a:t>justificación</a:t>
            </a:r>
            <a:endParaRPr lang="es-CO" sz="4800" b="1" dirty="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0731811-8516-F6EF-6BAD-EEBF4B51A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98143" y="3226280"/>
            <a:ext cx="8943148" cy="28127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MX" sz="2600" dirty="0">
                <a:solidFill>
                  <a:srgbClr val="FFFFFF"/>
                </a:solidFill>
              </a:rPr>
              <a:t>La institución educativa san Bartolomé con los estudiantes de grados onces van a llevar a cabo el trabajo social obligatorio con la elaboración de murales educativos buscando resaltar el onomástico al cumplir 60 años de vida educativa.</a:t>
            </a:r>
          </a:p>
          <a:p>
            <a:pPr algn="just"/>
            <a:r>
              <a:rPr lang="es-CO" sz="2600" dirty="0">
                <a:solidFill>
                  <a:srgbClr val="FFFFFF"/>
                </a:solidFill>
              </a:rPr>
              <a:t>Los murales educativos son una herramienta visual que ayudan a los estudiantes a aprender de manera atractiva y accesible. Su importancia radica en que contribuyen al desarrollo cognitivo, socioemocional  y artístico de los estudiantes.</a:t>
            </a:r>
          </a:p>
          <a:p>
            <a:pPr algn="l"/>
            <a:endParaRPr lang="es-CO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5833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C7D2BFF-6F12-57A8-3C23-54793F894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62567" y="818984"/>
            <a:ext cx="6714699" cy="2852141"/>
          </a:xfrm>
        </p:spPr>
        <p:txBody>
          <a:bodyPr>
            <a:normAutofit/>
          </a:bodyPr>
          <a:lstStyle/>
          <a:p>
            <a:pPr algn="l"/>
            <a:r>
              <a:rPr lang="es-MX" sz="4800" b="1" dirty="0">
                <a:solidFill>
                  <a:srgbClr val="FFFFFF"/>
                </a:solidFill>
              </a:rPr>
              <a:t>Formulación del problema</a:t>
            </a:r>
            <a:endParaRPr lang="es-CO" sz="4800" b="1" dirty="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32323C-3247-6D0F-603C-33BB9B25AF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53341" y="4373099"/>
            <a:ext cx="7387949" cy="1665916"/>
          </a:xfrm>
        </p:spPr>
        <p:txBody>
          <a:bodyPr>
            <a:normAutofit lnSpcReduction="10000"/>
          </a:bodyPr>
          <a:lstStyle/>
          <a:p>
            <a:pPr algn="just"/>
            <a:r>
              <a:rPr lang="es-MX" sz="1900" dirty="0">
                <a:solidFill>
                  <a:srgbClr val="FFFFFF"/>
                </a:solidFill>
              </a:rPr>
              <a:t>¿</a:t>
            </a:r>
            <a:r>
              <a:rPr lang="es-MX" dirty="0">
                <a:solidFill>
                  <a:srgbClr val="FFFFFF"/>
                </a:solidFill>
              </a:rPr>
              <a:t>Cómo fortalecer la expresión artística con la  elaboración de murales en las diferentes sedes y asociados, para embellecer la institución y resaltar el onomástico de la institución educativa san Bartolomé?</a:t>
            </a:r>
            <a:endParaRPr lang="es-CO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158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7D6B2E-37A3-429E-A37C-F30ED64872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1723" y="-1"/>
            <a:ext cx="12225953" cy="6868071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41959" y="-3"/>
            <a:ext cx="11772269" cy="6868074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83000"/>
                </a:schemeClr>
              </a:gs>
              <a:gs pos="100000">
                <a:schemeClr val="accent1"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15200" y="0"/>
            <a:ext cx="3623374" cy="686807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064D5D5-227B-4F66-9AEA-46F570E793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5875" y="-3"/>
            <a:ext cx="12233581" cy="6868076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73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46B67A4-D328-4747-A82B-65E84FA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4484334" y="-861824"/>
            <a:ext cx="6861931" cy="8597859"/>
          </a:xfrm>
          <a:prstGeom prst="rect">
            <a:avLst/>
          </a:prstGeom>
          <a:gradFill>
            <a:gsLst>
              <a:gs pos="3000">
                <a:schemeClr val="accent1">
                  <a:lumMod val="75000"/>
                  <a:alpha val="0"/>
                </a:schemeClr>
              </a:gs>
              <a:gs pos="100000">
                <a:srgbClr val="000000">
                  <a:alpha val="27000"/>
                </a:srgb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93193">
            <a:off x="1186972" y="1089049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6000"/>
                </a:schemeClr>
              </a:gs>
              <a:gs pos="85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DB61EBD-7632-32F3-E06E-554445205D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1449" y="818985"/>
            <a:ext cx="6615818" cy="1502276"/>
          </a:xfrm>
        </p:spPr>
        <p:txBody>
          <a:bodyPr>
            <a:normAutofit/>
          </a:bodyPr>
          <a:lstStyle/>
          <a:p>
            <a:pPr algn="l"/>
            <a:r>
              <a:rPr lang="es-MX" sz="4800" b="1" dirty="0">
                <a:solidFill>
                  <a:srgbClr val="FFFFFF"/>
                </a:solidFill>
              </a:rPr>
              <a:t>Objetivos</a:t>
            </a:r>
            <a:r>
              <a:rPr lang="es-MX" sz="4800" dirty="0">
                <a:solidFill>
                  <a:srgbClr val="FFFFFF"/>
                </a:solidFill>
              </a:rPr>
              <a:t> </a:t>
            </a:r>
            <a:endParaRPr lang="es-CO" sz="4800" dirty="0">
              <a:solidFill>
                <a:srgbClr val="FFFFFF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4490110"/>
            <a:ext cx="12217710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E200C83-5C81-6FF6-95A0-FCDF223295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94626" y="2720887"/>
            <a:ext cx="9046665" cy="3318129"/>
          </a:xfrm>
        </p:spPr>
        <p:txBody>
          <a:bodyPr>
            <a:normAutofit/>
          </a:bodyPr>
          <a:lstStyle/>
          <a:p>
            <a:pPr algn="l"/>
            <a:r>
              <a:rPr lang="es-MX" dirty="0">
                <a:solidFill>
                  <a:srgbClr val="FFFFFF"/>
                </a:solidFill>
              </a:rPr>
              <a:t>GENERAL</a:t>
            </a:r>
          </a:p>
          <a:p>
            <a:pPr algn="l"/>
            <a:r>
              <a:rPr lang="es-MX" dirty="0">
                <a:solidFill>
                  <a:srgbClr val="FFFFFF"/>
                </a:solidFill>
              </a:rPr>
              <a:t>Identificar atreves de murales  la cultura y la historia de la institución en sus 60 años de su fundación .</a:t>
            </a:r>
          </a:p>
          <a:p>
            <a:pPr algn="l"/>
            <a:r>
              <a:rPr lang="es-MX" dirty="0">
                <a:solidFill>
                  <a:srgbClr val="FFFFFF"/>
                </a:solidFill>
              </a:rPr>
              <a:t>ESPECIFICOS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FFFFFF"/>
                </a:solidFill>
              </a:rPr>
              <a:t>Establecer los lugares específicos donde se van a elaborar los murales en las diferentes sedes y asociados.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s-MX" dirty="0">
                <a:solidFill>
                  <a:srgbClr val="FFFFFF"/>
                </a:solidFill>
              </a:rPr>
              <a:t>Diseñar los motivos y las ideas que se van a plasmar en los diferentes murales.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MX" dirty="0">
              <a:solidFill>
                <a:srgbClr val="FFFFFF"/>
              </a:solidFill>
            </a:endParaRPr>
          </a:p>
          <a:p>
            <a:pPr algn="l"/>
            <a:endParaRPr lang="es-MX" dirty="0">
              <a:solidFill>
                <a:srgbClr val="FFFFFF"/>
              </a:solidFill>
            </a:endParaRPr>
          </a:p>
          <a:p>
            <a:pPr algn="l"/>
            <a:endParaRPr lang="es-CO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672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1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1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1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1D61076-FC04-0C09-2E3A-C565584AB2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s-MX" sz="4000">
                <a:solidFill>
                  <a:srgbClr val="FFFFFF"/>
                </a:solidFill>
              </a:rPr>
              <a:t>Cronograma de actividades</a:t>
            </a:r>
            <a:endParaRPr lang="es-CO" sz="4000">
              <a:solidFill>
                <a:srgbClr val="FFFFFF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D20CA1E-979B-467F-263D-B8C55F84C0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s-CO" sz="2000" dirty="0">
              <a:solidFill>
                <a:srgbClr val="FFFFFF"/>
              </a:solidFill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DE4B64D-89A5-6DAB-35D7-F1C608336F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90499"/>
              </p:ext>
            </p:extLst>
          </p:nvPr>
        </p:nvGraphicFramePr>
        <p:xfrm>
          <a:off x="432225" y="2479940"/>
          <a:ext cx="11327550" cy="3929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5420">
                  <a:extLst>
                    <a:ext uri="{9D8B030D-6E8A-4147-A177-3AD203B41FA5}">
                      <a16:colId xmlns:a16="http://schemas.microsoft.com/office/drawing/2014/main" val="3695341709"/>
                    </a:ext>
                  </a:extLst>
                </a:gridCol>
                <a:gridCol w="3836710">
                  <a:extLst>
                    <a:ext uri="{9D8B030D-6E8A-4147-A177-3AD203B41FA5}">
                      <a16:colId xmlns:a16="http://schemas.microsoft.com/office/drawing/2014/main" val="2101256305"/>
                    </a:ext>
                  </a:extLst>
                </a:gridCol>
                <a:gridCol w="3745420">
                  <a:extLst>
                    <a:ext uri="{9D8B030D-6E8A-4147-A177-3AD203B41FA5}">
                      <a16:colId xmlns:a16="http://schemas.microsoft.com/office/drawing/2014/main" val="617817713"/>
                    </a:ext>
                  </a:extLst>
                </a:gridCol>
              </a:tblGrid>
              <a:tr h="300188">
                <a:tc>
                  <a:txBody>
                    <a:bodyPr/>
                    <a:lstStyle/>
                    <a:p>
                      <a:pPr algn="ctr"/>
                      <a:r>
                        <a:rPr lang="es-MX" sz="1300"/>
                        <a:t>FECHA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/>
                        <a:t>ACTIVIDAD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300"/>
                        <a:t>NUMERO DE HORAS</a:t>
                      </a:r>
                      <a:endParaRPr lang="es-CO" sz="1300"/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1928198008"/>
                  </a:ext>
                </a:extLst>
              </a:tr>
              <a:tr h="300188">
                <a:tc>
                  <a:txBody>
                    <a:bodyPr/>
                    <a:lstStyle/>
                    <a:p>
                      <a:r>
                        <a:rPr lang="es-MX" sz="1300"/>
                        <a:t>ENERO 23 DEL 2025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ELABORACION DEL PROYECTO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endParaRPr lang="es-CO" sz="1300"/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546368634"/>
                  </a:ext>
                </a:extLst>
              </a:tr>
              <a:tr h="709535">
                <a:tc>
                  <a:txBody>
                    <a:bodyPr/>
                    <a:lstStyle/>
                    <a:p>
                      <a:r>
                        <a:rPr lang="es-MX" sz="1300"/>
                        <a:t>10 AL 14 DE FEBRERO DEL 2025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SOCIALIZACION DEL PROYECTO ,CONFORMACION DE GRUPOS DE TRABAJO Y ELABORACION DE PRESUPUESTO.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5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1409112585"/>
                  </a:ext>
                </a:extLst>
              </a:tr>
              <a:tr h="504861">
                <a:tc>
                  <a:txBody>
                    <a:bodyPr/>
                    <a:lstStyle/>
                    <a:p>
                      <a:r>
                        <a:rPr lang="es-MX" sz="1300" dirty="0"/>
                        <a:t>10 AL 14 DE MARZO DEL 2025</a:t>
                      </a:r>
                      <a:endParaRPr lang="es-CO" sz="1300" dirty="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UBICACIÓN PARA LA ELABORACION  DE LOS MURALES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5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593565920"/>
                  </a:ext>
                </a:extLst>
              </a:tr>
              <a:tr h="504861">
                <a:tc>
                  <a:txBody>
                    <a:bodyPr/>
                    <a:lstStyle/>
                    <a:p>
                      <a:r>
                        <a:rPr lang="es-CO" sz="1300" dirty="0"/>
                        <a:t>25 AL 28 DE MARZO</a:t>
                      </a:r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CO" sz="1300" dirty="0"/>
                        <a:t>CAPACITACION SOBRE TECNICAS DE PINTURA PARA LA ELABORACION DE MURALES</a:t>
                      </a:r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10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898079300"/>
                  </a:ext>
                </a:extLst>
              </a:tr>
              <a:tr h="504861">
                <a:tc>
                  <a:txBody>
                    <a:bodyPr/>
                    <a:lstStyle/>
                    <a:p>
                      <a:r>
                        <a:rPr lang="es-MX" sz="1300"/>
                        <a:t>7 AL 10 DE ABRIL DEL 2025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ENTREGA DE LOS DISEÑOS PARA LA ELABORACION DE LOS MURALES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5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636834045"/>
                  </a:ext>
                </a:extLst>
              </a:tr>
              <a:tr h="504861">
                <a:tc>
                  <a:txBody>
                    <a:bodyPr/>
                    <a:lstStyle/>
                    <a:p>
                      <a:r>
                        <a:rPr lang="es-MX" sz="1300"/>
                        <a:t>4 AL 8 DE AGOSTO DEL 2025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LIMPIEZA Y ADECUACION DE LUGARES PARA LA ELABORACION  DE LOS MURALES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10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618063437"/>
                  </a:ext>
                </a:extLst>
              </a:tr>
              <a:tr h="300188">
                <a:tc>
                  <a:txBody>
                    <a:bodyPr/>
                    <a:lstStyle/>
                    <a:p>
                      <a:r>
                        <a:rPr lang="es-MX" sz="1300"/>
                        <a:t>18 DE AGOSTO AL 30 DE SEPTIEMBRE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ELABORACION DE MURALES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300" dirty="0"/>
                        <a:t>45</a:t>
                      </a:r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211164974"/>
                  </a:ext>
                </a:extLst>
              </a:tr>
              <a:tr h="300188">
                <a:tc>
                  <a:txBody>
                    <a:bodyPr/>
                    <a:lstStyle/>
                    <a:p>
                      <a:r>
                        <a:rPr lang="es-MX" sz="1300"/>
                        <a:t>24 DE OCTUBRE DEL 2025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r>
                        <a:rPr lang="es-MX" sz="1300"/>
                        <a:t>ENTREGA DE MURALES</a:t>
                      </a:r>
                      <a:endParaRPr lang="es-CO" sz="1300"/>
                    </a:p>
                  </a:txBody>
                  <a:tcPr marL="68224" marR="68224" marT="34112" marB="34112"/>
                </a:tc>
                <a:tc>
                  <a:txBody>
                    <a:bodyPr/>
                    <a:lstStyle/>
                    <a:p>
                      <a:endParaRPr lang="es-CO" sz="1300" dirty="0"/>
                    </a:p>
                  </a:txBody>
                  <a:tcPr marL="68224" marR="68224" marT="34112" marB="34112"/>
                </a:tc>
                <a:extLst>
                  <a:ext uri="{0D108BD9-81ED-4DB2-BD59-A6C34878D82A}">
                    <a16:rowId xmlns:a16="http://schemas.microsoft.com/office/drawing/2014/main" val="21295213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6834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C04327F-0505-8B55-5DD6-A26B4A43E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9447912" cy="3268520"/>
          </a:xfrm>
        </p:spPr>
        <p:txBody>
          <a:bodyPr>
            <a:normAutofit/>
          </a:bodyPr>
          <a:lstStyle/>
          <a:p>
            <a:pPr algn="r"/>
            <a:r>
              <a:rPr lang="es-MX" sz="4800" dirty="0">
                <a:solidFill>
                  <a:srgbClr val="FFFFFF"/>
                </a:solidFill>
              </a:rPr>
              <a:t>MUCHAS GRACIAS </a:t>
            </a:r>
            <a:endParaRPr lang="es-CO" sz="4800" dirty="0">
              <a:solidFill>
                <a:srgbClr val="FFFFFF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2ACEB86-38A3-4E88-34E0-B85B6B9A1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865" y="4303103"/>
            <a:ext cx="6596245" cy="1735913"/>
          </a:xfrm>
        </p:spPr>
        <p:txBody>
          <a:bodyPr>
            <a:normAutofit/>
          </a:bodyPr>
          <a:lstStyle/>
          <a:p>
            <a:pPr algn="r"/>
            <a:r>
              <a:rPr lang="es-MX" dirty="0">
                <a:solidFill>
                  <a:srgbClr val="FFFFFF"/>
                </a:solidFill>
              </a:rPr>
              <a:t>«El objetivo del arte no es representar la apariencia externa de las cosas, sino su significado interior.» Aristóteles.</a:t>
            </a:r>
            <a:endParaRPr lang="es-CO" dirty="0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9536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</TotalTime>
  <Words>335</Words>
  <Application>Microsoft Office PowerPoint</Application>
  <PresentationFormat>Panorámica</PresentationFormat>
  <Paragraphs>50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Tema de Office</vt:lpstr>
      <vt:lpstr>INSTITUCION EDUCATIVA SAN BARTOLOME</vt:lpstr>
      <vt:lpstr>justificación</vt:lpstr>
      <vt:lpstr>Formulación del problema</vt:lpstr>
      <vt:lpstr>Objetivos </vt:lpstr>
      <vt:lpstr>Cronograma de actividades</vt:lpstr>
      <vt:lpstr>MUCHAS GRACIAS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Mario Muñoz</dc:creator>
  <cp:lastModifiedBy>Mario Muñoz</cp:lastModifiedBy>
  <cp:revision>4</cp:revision>
  <dcterms:created xsi:type="dcterms:W3CDTF">2025-01-23T16:55:50Z</dcterms:created>
  <dcterms:modified xsi:type="dcterms:W3CDTF">2025-01-24T14:10:22Z</dcterms:modified>
</cp:coreProperties>
</file>